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4874"/>
    <a:srgbClr val="35BBE2"/>
    <a:srgbClr val="C05426"/>
    <a:srgbClr val="813919"/>
    <a:srgbClr val="FDB714"/>
    <a:srgbClr val="85A13C"/>
    <a:srgbClr val="5A6D29"/>
    <a:srgbClr val="B9D031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3492599" cy="10727140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06140"/>
            <a:ext cx="756126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4247" y="350853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04874"/>
                </a:solidFill>
              </a:rPr>
              <a:t>Почему мы лучшие?</a:t>
            </a:r>
            <a:endParaRPr lang="ru-RU" sz="5400" i="1" dirty="0">
              <a:solidFill>
                <a:srgbClr val="00487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4607" y="232236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247" y="108893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006FB3"/>
                </a:solidFill>
              </a:rPr>
              <a:t>основной тезис ваших тарифов или вариантов (его прочтут)</a:t>
            </a:r>
            <a:endParaRPr lang="ru-RU" sz="1800" i="1" dirty="0">
              <a:solidFill>
                <a:srgbClr val="006FB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4607" y="365334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4607" y="482406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4607" y="612020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4607" y="734434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64607" y="849646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4287" y="233396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Мы предлагаем Вам лучший товар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4287" y="36323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287" y="47706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287" y="611294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экономия вашего времени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4287" y="72909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287" y="84430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168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18</cp:revision>
  <dcterms:created xsi:type="dcterms:W3CDTF">2011-06-17T23:30:18Z</dcterms:created>
  <dcterms:modified xsi:type="dcterms:W3CDTF">2011-06-21T01:02:56Z</dcterms:modified>
</cp:coreProperties>
</file>